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150876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75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6109" autoAdjust="0"/>
  </p:normalViewPr>
  <p:slideViewPr>
    <p:cSldViewPr showGuides="1">
      <p:cViewPr>
        <p:scale>
          <a:sx n="91" d="100"/>
          <a:sy n="91" d="100"/>
        </p:scale>
        <p:origin x="-786" y="-72"/>
      </p:cViewPr>
      <p:guideLst>
        <p:guide orient="horz" pos="475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686936"/>
            <a:ext cx="7772400" cy="323405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549640"/>
            <a:ext cx="6400800" cy="38557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3338-7F43-484A-80E8-39C583B4F54C}" type="datetimeFigureOut">
              <a:rPr lang="en-US" smtClean="0"/>
              <a:t>04/01/2023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4D84-2539-4CAF-A02A-88161D041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08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3338-7F43-484A-80E8-39C583B4F54C}" type="datetimeFigureOut">
              <a:rPr lang="en-US" smtClean="0"/>
              <a:t>04/01/2023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4D84-2539-4CAF-A02A-88161D041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83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330645"/>
            <a:ext cx="2057400" cy="283206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30645"/>
            <a:ext cx="6019800" cy="283206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3338-7F43-484A-80E8-39C583B4F54C}" type="datetimeFigureOut">
              <a:rPr lang="en-US" smtClean="0"/>
              <a:t>04/01/2023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4D84-2539-4CAF-A02A-88161D041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00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3338-7F43-484A-80E8-39C583B4F54C}" type="datetimeFigureOut">
              <a:rPr lang="en-US" smtClean="0"/>
              <a:t>04/01/2023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4D84-2539-4CAF-A02A-88161D041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88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695181"/>
            <a:ext cx="7772400" cy="299656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6394770"/>
            <a:ext cx="7772400" cy="330041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3338-7F43-484A-80E8-39C583B4F54C}" type="datetimeFigureOut">
              <a:rPr lang="en-US" smtClean="0"/>
              <a:t>04/01/2023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4D84-2539-4CAF-A02A-88161D041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217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746365"/>
            <a:ext cx="4038600" cy="219049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746365"/>
            <a:ext cx="4038600" cy="219049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3338-7F43-484A-80E8-39C583B4F54C}" type="datetimeFigureOut">
              <a:rPr lang="en-US" smtClean="0"/>
              <a:t>04/01/2023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4D84-2539-4CAF-A02A-88161D041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52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4204"/>
            <a:ext cx="8229600" cy="2514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377249"/>
            <a:ext cx="4040188" cy="14074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784725"/>
            <a:ext cx="4040188" cy="869283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3377249"/>
            <a:ext cx="4041775" cy="14074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4784725"/>
            <a:ext cx="4041775" cy="869283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3338-7F43-484A-80E8-39C583B4F54C}" type="datetimeFigureOut">
              <a:rPr lang="en-US" smtClean="0"/>
              <a:t>04/01/2023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4D84-2539-4CAF-A02A-88161D041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241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3338-7F43-484A-80E8-39C583B4F54C}" type="datetimeFigureOut">
              <a:rPr lang="en-US" smtClean="0"/>
              <a:t>04/01/2023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4D84-2539-4CAF-A02A-88161D041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327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3338-7F43-484A-80E8-39C583B4F54C}" type="datetimeFigureOut">
              <a:rPr lang="en-US" smtClean="0"/>
              <a:t>04/01/2023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4D84-2539-4CAF-A02A-88161D041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849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0710"/>
            <a:ext cx="3008313" cy="25565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0711"/>
            <a:ext cx="5111750" cy="12876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3157221"/>
            <a:ext cx="3008313" cy="103203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3338-7F43-484A-80E8-39C583B4F54C}" type="datetimeFigureOut">
              <a:rPr lang="en-US" smtClean="0"/>
              <a:t>04/01/2023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4D84-2539-4CAF-A02A-88161D041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48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0561320"/>
            <a:ext cx="5486400" cy="12468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8105"/>
            <a:ext cx="5486400" cy="90525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11808144"/>
            <a:ext cx="5486400" cy="177069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3338-7F43-484A-80E8-39C583B4F54C}" type="datetimeFigureOut">
              <a:rPr lang="en-US" smtClean="0"/>
              <a:t>04/01/2023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4D84-2539-4CAF-A02A-88161D041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4204"/>
            <a:ext cx="8229600" cy="2514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20441"/>
            <a:ext cx="8229600" cy="9957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983971"/>
            <a:ext cx="2133600" cy="803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33338-7F43-484A-80E8-39C583B4F54C}" type="datetimeFigureOut">
              <a:rPr lang="en-US" smtClean="0"/>
              <a:t>04/01/2023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13983971"/>
            <a:ext cx="2895600" cy="803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13983971"/>
            <a:ext cx="2133600" cy="803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B4D84-2539-4CAF-A02A-88161D041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92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311C75CD-1E72-9B4B-BE60-609C81B5A670}"/>
              </a:ext>
            </a:extLst>
          </p:cNvPr>
          <p:cNvSpPr txBox="1"/>
          <p:nvPr/>
        </p:nvSpPr>
        <p:spPr>
          <a:xfrm>
            <a:off x="2514600" y="2244582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solidFill>
                  <a:schemeClr val="tx2"/>
                </a:solidFill>
              </a:rPr>
              <a:t> </a:t>
            </a:r>
            <a:r>
              <a:rPr lang="en-US" b="1" smtClean="0">
                <a:solidFill>
                  <a:schemeClr val="tx2"/>
                </a:solidFill>
              </a:rPr>
              <a:t>ENERO 2023 </a:t>
            </a:r>
            <a:endParaRPr lang="en-US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600821"/>
              </p:ext>
            </p:extLst>
          </p:nvPr>
        </p:nvGraphicFramePr>
        <p:xfrm>
          <a:off x="1574800" y="2565400"/>
          <a:ext cx="5994854" cy="99685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35200"/>
                <a:gridCol w="914400"/>
                <a:gridCol w="2845254"/>
              </a:tblGrid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FRANCIS JOAN PILIER MONTILLA</a:t>
                      </a:r>
                      <a:endParaRPr lang="en-US" sz="900" b="0" i="0" u="none" strike="noStrike" dirty="0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ALMACÉN Y RECEPCIÓN</a:t>
                      </a:r>
                      <a:endParaRPr lang="en-US" sz="900" b="0" i="0" u="none" strike="noStrike" dirty="0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JONATHAN INOA CAMILO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DIRECCION ADMINISTRATIVA</a:t>
                      </a:r>
                      <a:endParaRPr lang="en-US" sz="900" b="0" i="0" u="none" strike="noStrike" dirty="0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JUNIOR SANCHEZ DEL ORDEN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TALLER DE SERVICIO - TALLER GRAL.</a:t>
                      </a:r>
                      <a:endParaRPr lang="en-US" sz="900" b="0" i="0" u="none" strike="noStrike" dirty="0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675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ROSA ADRIANA ALMANZAR DE JOA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TALLER DE SERVICIO - ADM. Y VENTA</a:t>
                      </a:r>
                      <a:endParaRPr lang="es-ES" sz="900" b="0" i="0" u="none" strike="noStrike" dirty="0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YESENIA SOSA ORTIZ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TESORERIA</a:t>
                      </a:r>
                      <a:endParaRPr lang="en-US" sz="900" b="0" i="0" u="none" strike="noStrike" dirty="0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YIRNI SEURI GUERRERO VALDEZ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TALLER DE SERVICIO - TALLER GRAL.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ENGELS MATEO GALVA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TALLER DE SERVICIO - TALLER GRAL.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AQUILES ALMONTE RODRUIGUEZ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TALLER DE SERVICIO - ADM. Y VENTA</a:t>
                      </a:r>
                      <a:endParaRPr lang="es-ES" sz="900" b="0" i="0" u="none" strike="noStrike" dirty="0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DEIVID WILLGAR SANTIAGO SARITA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AREA DE SERVICIO</a:t>
                      </a:r>
                      <a:endParaRPr lang="en-US" sz="900" b="0" i="0" u="none" strike="noStrike" dirty="0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RAMON CALDERON RODRIGUEZ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MANTENIMIENTO Y SER. GENERALES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GEORGE CASIBEAU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PECUARIA-HLC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ASNOLD SAINT-FLEUR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PECUARIA-HLC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RAYMUNDO SANTANA MINIEL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TALLER DE SERVICIO - TALLER GRAL.</a:t>
                      </a:r>
                      <a:endParaRPr lang="en-US" sz="900" b="0" i="0" u="none" strike="noStrike" dirty="0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REY FRANCISCO MORALES SANTANA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CREDITOS Y COBROS</a:t>
                      </a:r>
                      <a:endParaRPr lang="en-US" sz="900" b="0" i="0" u="none" strike="noStrike" dirty="0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LEONARDO MARTINEZ DE LOS SANTOS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TALLER DE SERVICIO - TALLER GRAL.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REYES NOVAS BOCIO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TALLER DE SERVICIO - ADM. Y VENTA</a:t>
                      </a:r>
                      <a:endParaRPr lang="es-ES" sz="900" b="0" i="0" u="none" strike="noStrike" dirty="0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STARLIN DECENA ESCALANTE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VENTA DE REPUESTOS</a:t>
                      </a:r>
                      <a:endParaRPr lang="en-US" sz="900" b="0" i="0" u="none" strike="noStrike" dirty="0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FELIZ AVILA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Seguridad-HLC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JOSUE FELIZ MATEO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TALLER DE SERVICIO - TALLER GRAL.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OCTAVIO FREDIMÓN SEVERINO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Seguridad-HLC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2300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GIVARY MANZUETA MORENO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ALMACÉN Y DISTRIBUCION Y OTRAS MERCANCIAS</a:t>
                      </a:r>
                      <a:endParaRPr lang="es-ES" sz="900" b="0" i="0" u="none" strike="noStrike" dirty="0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ALEJANDRO ANTONIO CUEVAS COLLADO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11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MANTENIMIENTO Y SER. GENERALES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DIOGENES AQUILINO ROMAN RODRIGUEZ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11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IMPORTACIÓN Y ADUANA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RAMON OSCAR FAMILIA LOPEZ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TALLER DE SERVICIO - TALLER GRAL.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ANGELO ESTEBAN JIMENEZ SUAREZ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13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TALLER DE SERVICIO - TALLER GRAL.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DAIRON FELIZ ENCARNACION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13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IMPUESTOS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CONFESOR DE LA CRUZ JAQUEZ</a:t>
                      </a:r>
                      <a:endParaRPr lang="es-E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14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SEGURIDAD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DAVIANNY JUDITH DIAZ ENCARNACION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14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GESTION HUMANA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JOSE FERNANDO HERNANDEZ GALAN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14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VENTA DE REPUESTOS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ISAMAR DE LA ROSA PLACENCIA</a:t>
                      </a:r>
                      <a:endParaRPr lang="es-E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16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COMUNICACIONES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JHON ANTONIO VENTURA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17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TALLER DE SERVICIO - TALLER GRAL.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CARMEN ROSA POLANCO LEONOR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TALLER DE SERVICIO - ADM. Y VENTA</a:t>
                      </a:r>
                      <a:endParaRPr lang="es-E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JASSIEL ALBERTO LORENZO BELLIARD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TALLER DE SERVICIO - TALLER GRAL.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JOSE LUIS CARAM NOLASCO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TALLER DE SERVICIO - ADM. Y VENTA</a:t>
                      </a:r>
                      <a:endParaRPr lang="es-E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NILKO CAMILO CUEVAS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IMPORTACIÓN Y ADUANA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RAMON ALFREDO REYNOSO SANCHEZ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ALMACÉN Y TRANSP. DE VEHÍCULO</a:t>
                      </a:r>
                      <a:endParaRPr lang="es-E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YAFREISY ANDREA FEBLES DE LA ROSA</a:t>
                      </a:r>
                      <a:endParaRPr lang="es-E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TESORERIA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JULIAN RICARDO MIESES VASQUEZ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19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VENTA DE VEHICULOS NUEVOS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MARIA ANTONIA SEVERINO MENDOZA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19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DOCUMENTACION Y ARCHIVO GRAL.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CRISTIAN ISAAC LOPEZ AQUINO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TALLER DE SERVICIO - TALLER GRAL.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FRANCIS OGANDO LARA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TALLER DE SERVICIO - TALLER GRAL.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JEREMY MANUEL MATOS SANCHEZ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VENTA DE REPUESTOS</a:t>
                      </a:r>
                      <a:endParaRPr lang="en-US" sz="900" b="0" i="0" u="none" strike="noStrike" dirty="0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TONY RAFAEL CABA RODRIGUEZ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TALLER DE SERVICIO - ADM. Y VENTA</a:t>
                      </a:r>
                      <a:endParaRPr lang="es-E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ANGEL IVAN LINARES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21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MANTENIMIENTO Y SER. GENERALES</a:t>
                      </a:r>
                      <a:endParaRPr lang="en-US" sz="900" b="0" i="0" u="none" strike="noStrike" dirty="0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CAROLYN ALMANZAR DE LA ROSA</a:t>
                      </a:r>
                      <a:endParaRPr lang="es-E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21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VENTA DE VEHICULOS KIA</a:t>
                      </a:r>
                      <a:endParaRPr lang="en-US" sz="900" b="0" i="0" u="none" strike="noStrike" dirty="0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EDWARD PEREZ MATOS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21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MANTENIMIENTO Y SER. GENERALES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YROL ALBERTO PEREZ ZORRILLA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21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VENTA DE VEHICULOS KIA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JOSE FELIX MATIAS VILLANUEVA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22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TALLER DE SERVICIO - TALLER GRAL.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MARINO VILLANUEVA CALLOT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22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PRESIDENCIA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2300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HENRY MIGUEL MENDEZ PEREZ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23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ALMACÉN Y DISTRIBUCION Y OTRAS MERCANCIAS</a:t>
                      </a:r>
                      <a:endParaRPr lang="es-E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KELVIN PALACIO MERCEDES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23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AREA DE SERVICIO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ALEXIS FRANCISCO JIMENEZ DELGADO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24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VENTA DE REPUESTOS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2300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EDWIN ANTONIO PEREYRA LORA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PROYECTOS DE INICIATIVAS TECNOLOGIAS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2300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JUAN RAMIREZ VALDEZ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RECEPCIÓN Y CONTROL DE INVENTARIOS</a:t>
                      </a:r>
                      <a:endParaRPr lang="es-E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ADELYN MIRIAN CALZADO RODRIGUEZ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VENTA DE VEHICULOS - FLOTILLAS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ERIC JOEL DE LA CRUZ DITREN</a:t>
                      </a:r>
                      <a:endParaRPr lang="es-E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TALLER DE SERVICIO - TALLER GRAL.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JEFFREY CONTRERAS YAN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TALLER DE SERVICIO - ADM. Y VENTA</a:t>
                      </a:r>
                      <a:endParaRPr lang="es-E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CARLOS ANDRES BOCIO BRITO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28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ALMACÉN Y TRANSP. DE VEHÍCULO</a:t>
                      </a:r>
                      <a:endParaRPr lang="es-ES" sz="900" b="0" i="0" u="none" strike="noStrike" dirty="0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AMAURIS ALFREDO ROSARIO VARGAS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TALLER DE SERVICIO - TALLER GRAL.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GREGORY DE JESUS DE LA CRUZ DE LA CRUZ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31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VENTA DE REPUESTOS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JONIEL ANTONIO UBIERA MERCEDES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31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TALLER DE SERVICIO - TALLER GRAL.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  <a:tr h="155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RUBEN ENRIQUE FELIZ</a:t>
                      </a:r>
                      <a:endParaRPr lang="en-US" sz="900" b="0" i="0" u="none" strike="noStrike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CREDITOS Y COBROS</a:t>
                      </a:r>
                      <a:endParaRPr lang="en-US" sz="900" b="0" i="0" u="none" strike="noStrike" dirty="0">
                        <a:solidFill>
                          <a:srgbClr val="1B1B1B"/>
                        </a:solidFill>
                        <a:effectLst/>
                        <a:latin typeface="Verdana"/>
                      </a:endParaRPr>
                    </a:p>
                  </a:txBody>
                  <a:tcPr marL="7419" marR="7419" marT="7419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26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2110</TotalTime>
  <Words>592</Words>
  <Application>Microsoft Office PowerPoint</Application>
  <PresentationFormat>Custom</PresentationFormat>
  <Paragraphs>187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Wgomez</dc:creator>
  <cp:lastModifiedBy>Relaciones laborales</cp:lastModifiedBy>
  <cp:revision>88</cp:revision>
  <dcterms:created xsi:type="dcterms:W3CDTF">2016-11-30T17:23:20Z</dcterms:created>
  <dcterms:modified xsi:type="dcterms:W3CDTF">2023-01-04T21:39:41Z</dcterms:modified>
</cp:coreProperties>
</file>